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12"/>
  </p:notesMasterIdLst>
  <p:handoutMasterIdLst>
    <p:handoutMasterId r:id="rId13"/>
  </p:handoutMasterIdLst>
  <p:sldIdLst>
    <p:sldId id="258" r:id="rId3"/>
    <p:sldId id="273" r:id="rId4"/>
    <p:sldId id="268" r:id="rId5"/>
    <p:sldId id="269" r:id="rId6"/>
    <p:sldId id="271" r:id="rId7"/>
    <p:sldId id="272" r:id="rId8"/>
    <p:sldId id="270" r:id="rId9"/>
    <p:sldId id="274" r:id="rId10"/>
    <p:sldId id="275" r:id="rId11"/>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69"/>
            <p14:sldId id="271"/>
            <p14:sldId id="272"/>
            <p14:sldId id="270"/>
            <p14:sldId id="274"/>
            <p14:sldId id="275"/>
          </p14:sldIdLst>
        </p14:section>
      </p14:sectionLst>
    </p:ex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38" autoAdjust="0"/>
    <p:restoredTop sz="94660"/>
  </p:normalViewPr>
  <p:slideViewPr>
    <p:cSldViewPr showGuides="1">
      <p:cViewPr>
        <p:scale>
          <a:sx n="61" d="100"/>
          <a:sy n="61" d="100"/>
        </p:scale>
        <p:origin x="168" y="1680"/>
      </p:cViewPr>
      <p:guideLst>
        <p:guide orient="horz" pos="3024"/>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5" y="511175"/>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5"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tiff"/><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5"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1"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lvl="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lvl="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2"/>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08"/>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kumimoji="1"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kumimoji="1"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kumimoji="1"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endParaRPr kumimoji="1" lang="ja-JP" altLang="en-US" b="1">
              <a:solidFill>
                <a:schemeClr val="tx1"/>
              </a:solidFill>
            </a:endParaRP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6"/>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3808512" y="415252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312" y="206429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219424"/>
            <a:ext cx="6011416" cy="399459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1"/>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3"/>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a:solidFill>
                  <a:schemeClr val="tx1"/>
                </a:solidFill>
              </a:rPr>
              <a:t>制御モデル</a:t>
            </a:r>
            <a:endParaRPr kumimoji="1"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制御技術①</a:t>
            </a:r>
            <a:endParaRPr kumimoji="1" lang="en-US" altLang="ja-JP" dirty="0">
              <a:solidFill>
                <a:schemeClr val="tx1"/>
              </a:solidFill>
            </a:endParaRPr>
          </a:p>
          <a:p>
            <a:r>
              <a:rPr kumimoji="1" lang="ja-JP" altLang="en-US">
                <a:solidFill>
                  <a:schemeClr val="tx1"/>
                </a:solidFill>
              </a:rPr>
              <a:t>①</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kumimoji="1" lang="ja-JP" altLang="en-US">
                <a:solidFill>
                  <a:schemeClr val="tx1"/>
                </a:solidFill>
              </a:rPr>
              <a:t>①</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a:p>
            <a:r>
              <a:rPr kumimoji="1" lang="ja-JP" altLang="en-US">
                <a:solidFill>
                  <a:schemeClr val="tx1"/>
                </a:solidFill>
              </a:rPr>
              <a:t>・機能実現する上での課題は何か？</a:t>
            </a:r>
            <a:endParaRPr kumimoji="1"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kumimoji="1" lang="ja-JP" altLang="en-US">
                <a:solidFill>
                  <a:schemeClr val="tx1"/>
                </a:solidFill>
              </a:rPr>
              <a:t>・どのような条件・範囲で使うのか？</a:t>
            </a:r>
            <a:endParaRPr kumimoji="1" lang="en-US" altLang="ja-JP" dirty="0">
              <a:solidFill>
                <a:schemeClr val="tx1"/>
              </a:solidFill>
            </a:endParaRPr>
          </a:p>
          <a:p>
            <a:r>
              <a:rPr lang="ja-JP" altLang="en-US">
                <a:solidFill>
                  <a:schemeClr val="tx1"/>
                </a:solidFill>
              </a:rPr>
              <a:t>・性能・信頼性・安全性など機能の実現性に対して効果があるか？</a:t>
            </a:r>
            <a:endParaRPr kumimoji="1"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a:t>
            </a:r>
            <a:r>
              <a:rPr lang="ja-JP" altLang="en-US">
                <a:solidFill>
                  <a:schemeClr val="tx1"/>
                </a:solidFill>
              </a:rPr>
              <a:t>②</a:t>
            </a:r>
            <a:endParaRPr kumimoji="1" lang="en-US" altLang="ja-JP" dirty="0">
              <a:solidFill>
                <a:schemeClr val="tx1"/>
              </a:solidFill>
            </a:endParaRPr>
          </a:p>
          <a:p>
            <a:r>
              <a:rPr kumimoji="1" lang="ja-JP" altLang="en-US">
                <a:solidFill>
                  <a:schemeClr val="tx1"/>
                </a:solidFill>
              </a:rPr>
              <a:t>②</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lang="ja-JP" altLang="en-US">
                <a:solidFill>
                  <a:schemeClr val="tx1"/>
                </a:solidFill>
              </a:rPr>
              <a:t>②</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1525</TotalTime>
  <Words>562</Words>
  <Application>Microsoft Macintosh PowerPoint</Application>
  <PresentationFormat>A3 297x420 mm</PresentationFormat>
  <Paragraphs>97</Paragraphs>
  <Slides>9</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9</vt:i4>
      </vt:variant>
    </vt:vector>
  </HeadingPairs>
  <TitlesOfParts>
    <vt:vector size="18"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分析モデル</vt:lpstr>
      <vt:lpstr>分析モデルまたは設計モデル</vt:lpstr>
      <vt:lpstr>設計モデル</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202</cp:revision>
  <cp:lastPrinted>2018-04-01T05:10:42Z</cp:lastPrinted>
  <dcterms:created xsi:type="dcterms:W3CDTF">2002-02-28T07:41:56Z</dcterms:created>
  <dcterms:modified xsi:type="dcterms:W3CDTF">2019-04-30T05:34:50Z</dcterms:modified>
</cp:coreProperties>
</file>